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A44308D-75BD-4FBF-A677-00882480850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F1"/>
    <a:srgbClr val="FFD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382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9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5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4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9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2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4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1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7ABC-0391-472C-B5B5-D30F44497ED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82B8-DCAD-4A28-95F7-4B7C147E0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1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17558" y="2144295"/>
            <a:ext cx="28390850" cy="6386499"/>
          </a:xfrm>
        </p:spPr>
        <p:txBody>
          <a:bodyPr>
            <a:normAutofit/>
          </a:bodyPr>
          <a:lstStyle/>
          <a:p>
            <a:pPr algn="ctr"/>
            <a:r>
              <a:rPr lang="en-US" sz="14000" dirty="0" smtClean="0">
                <a:solidFill>
                  <a:schemeClr val="bg1">
                    <a:lumMod val="85000"/>
                  </a:schemeClr>
                </a:solidFill>
              </a:rPr>
              <a:t>Security Assurance Case Design Tool</a:t>
            </a:r>
            <a:br>
              <a:rPr lang="en-US" sz="140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4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</a:rPr>
              <a:t>Team Dec1718</a:t>
            </a:r>
            <a:r>
              <a:rPr lang="en-US" sz="140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40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</a:rPr>
              <a:t>John Koehn, Brandon </a:t>
            </a:r>
            <a:r>
              <a:rPr lang="en-US" sz="8000" dirty="0" err="1" smtClean="0">
                <a:solidFill>
                  <a:schemeClr val="bg1">
                    <a:lumMod val="85000"/>
                  </a:schemeClr>
                </a:solidFill>
              </a:rPr>
              <a:t>Huegli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</a:rPr>
              <a:t>, Jordan Lawrence</a:t>
            </a:r>
            <a:br>
              <a:rPr lang="en-US" sz="80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</a:rPr>
              <a:t>Client/Advisor: Dr. </a:t>
            </a:r>
            <a:r>
              <a:rPr lang="en-US" sz="8000" dirty="0" err="1" smtClean="0">
                <a:solidFill>
                  <a:schemeClr val="bg1">
                    <a:lumMod val="85000"/>
                  </a:schemeClr>
                </a:solidFill>
              </a:rPr>
              <a:t>Lotfi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</a:rPr>
              <a:t>  Ben-</a:t>
            </a:r>
            <a:r>
              <a:rPr lang="en-US" sz="8000" dirty="0" err="1" smtClean="0">
                <a:solidFill>
                  <a:schemeClr val="bg1">
                    <a:lumMod val="85000"/>
                  </a:schemeClr>
                </a:solidFill>
              </a:rPr>
              <a:t>Othmane</a:t>
            </a:r>
            <a:endParaRPr lang="en-US" sz="8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87412" y="9384632"/>
            <a:ext cx="12520862" cy="163429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</a:rPr>
              <a:t>Requirements</a:t>
            </a:r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</a:rPr>
              <a:t>Functional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1. Add/Remove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graphical elements to assurance case diagram</a:t>
            </a: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2. Multiple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graphical elements</a:t>
            </a:r>
          </a:p>
          <a:p>
            <a:pPr marL="1143000" lvl="1" indent="-6858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Case Claim</a:t>
            </a:r>
          </a:p>
          <a:p>
            <a:pPr marL="1143000" lvl="1" indent="-6858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Evidence</a:t>
            </a:r>
          </a:p>
          <a:p>
            <a:pPr marL="1143000" lvl="1" indent="-6858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Edges</a:t>
            </a: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3. User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Interaction with elements</a:t>
            </a:r>
          </a:p>
          <a:p>
            <a:pPr marL="1143000" lvl="1" indent="-6858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Move elements</a:t>
            </a:r>
          </a:p>
          <a:p>
            <a:pPr marL="1143000" lvl="1" indent="-6858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Edit Text</a:t>
            </a:r>
          </a:p>
          <a:p>
            <a:pPr marL="1143000" lvl="1" indent="-6858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Connect elements</a:t>
            </a: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4. Connect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graphical elements to function entry points</a:t>
            </a: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5. Visually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alert user when claim and test are potentially no longer valid</a:t>
            </a: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6. Save/Load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diagrams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 fontAlgn="base"/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</a:rPr>
              <a:t>Non-Functional</a:t>
            </a:r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1. Visually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Pleasing and Professional Interface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This software, while a school project, is hypothetically useful to companies that expect a certain level of professionalism.</a:t>
            </a: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2. Simple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, easy to use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This software is intended to replace and improve on existing processes, so it must be better, easier to use, and faster than existing products.</a:t>
            </a:r>
          </a:p>
          <a:p>
            <a:pPr fontAlgn="base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3. Secure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and bug free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Security assurance cases represent the security of other software, and so compromises or bugs in our program can expose risks in unrelated code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87412" y="26036337"/>
            <a:ext cx="10264100" cy="161582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</a:rPr>
              <a:t>Design and Technology</a:t>
            </a:r>
          </a:p>
          <a:p>
            <a:r>
              <a:rPr lang="en-US" sz="6000" dirty="0" err="1" smtClean="0">
                <a:solidFill>
                  <a:schemeClr val="bg1">
                    <a:lumMod val="85000"/>
                  </a:schemeClr>
                </a:solidFill>
              </a:rPr>
              <a:t>Graphiti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Designed to build diagram/chart based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applications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Works as a Java based Eclipse plug-in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6000" dirty="0" err="1" smtClean="0">
                <a:solidFill>
                  <a:schemeClr val="bg1">
                    <a:lumMod val="85000"/>
                  </a:schemeClr>
                </a:solidFill>
              </a:rPr>
              <a:t>Wala</a:t>
            </a:r>
            <a:endParaRPr lang="en-US" sz="60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Java library that supplies classes for generating and using call graphs.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Supports Java (source/binary) and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Javascript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 (standalone/html embedded). </a:t>
            </a:r>
            <a:endParaRPr lang="en-US" sz="36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6000" dirty="0" err="1" smtClean="0">
                <a:solidFill>
                  <a:schemeClr val="bg1">
                    <a:lumMod val="85000"/>
                  </a:schemeClr>
                </a:solidFill>
              </a:rPr>
              <a:t>JGit</a:t>
            </a:r>
            <a:endParaRPr lang="en-US" sz="60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Java library that allows connection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to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G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it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repository through a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config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 file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Created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our own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Java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and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JavaScript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language parser to get methods changed based on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G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it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diff information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4106" y="32640585"/>
            <a:ext cx="10264100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</a:rPr>
              <a:t>Testing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Created bi-weekly sprints with Dr.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Othmane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Weekly, reported progress and get input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Post sprint, we gave a demo to Dr.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Othmane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Dr.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Othmane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 provided feedback to ensure product follows his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vision/requirements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106" y="9384632"/>
            <a:ext cx="10264100" cy="141269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</a:rPr>
              <a:t>Project Description and Goals</a:t>
            </a:r>
          </a:p>
          <a:p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</a:rPr>
              <a:t>Problem</a:t>
            </a: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Ensuring security requirements are meet between software versions is time consuming</a:t>
            </a:r>
          </a:p>
          <a:p>
            <a:endParaRPr lang="en-US" sz="36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</a:rPr>
              <a:t>Solution</a:t>
            </a: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Create an easy to use security assurance diagram creator that gives visual feedback when claims are potentially invalid between software iterations.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7200" dirty="0" smtClean="0"/>
          </a:p>
          <a:p>
            <a:endParaRPr lang="en-US" sz="7200" dirty="0"/>
          </a:p>
          <a:p>
            <a:endParaRPr lang="en-US" sz="7200" dirty="0" smtClean="0"/>
          </a:p>
          <a:p>
            <a:endParaRPr lang="en-US" sz="7200" dirty="0"/>
          </a:p>
          <a:p>
            <a:endParaRPr lang="en-US" sz="7200" dirty="0" smtClean="0"/>
          </a:p>
          <a:p>
            <a:endParaRPr lang="en-US" sz="7200" dirty="0"/>
          </a:p>
        </p:txBody>
      </p:sp>
      <p:pic>
        <p:nvPicPr>
          <p:cNvPr id="1026" name="Picture 2" descr="https://lh4.googleusercontent.com/pdFNya_RXcmpSEZ0KnhjalGyqQ3vS6csAXf3c80qIBK3_k5l-mwcVUCheJ5_0CqSCV2y7lJE9qcNprU4EPVSC517ZJrts3fC0-Quh0RRbnyDiWa-B5BlrcNquUsM30KsoAVBzuGo8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8029" y="29969183"/>
            <a:ext cx="8722866" cy="498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3.googleusercontent.com/E7iEtAOqdKMuLbaSWa-WNkUs8b9m-R_ghnvc5ffn-fEUXoZgGeSWYrW64CBWZJVWlpm03um6p4doVvh9Llx3t1NbFsZTTLh3hFstY95VbTfSAPlxZHvKBqpTyvzpsg2r_dB6sqOz1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558" y="17556099"/>
            <a:ext cx="9363345" cy="429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4106" y="25242992"/>
            <a:ext cx="10264100" cy="600164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6000" dirty="0">
                <a:solidFill>
                  <a:schemeClr val="bg1">
                    <a:lumMod val="85000"/>
                  </a:schemeClr>
                </a:solidFill>
              </a:rPr>
              <a:t>Uses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Intended as an open source project (released on </a:t>
            </a:r>
            <a:r>
              <a:rPr lang="en-US" sz="3600" dirty="0" err="1">
                <a:solidFill>
                  <a:schemeClr val="bg1">
                    <a:lumMod val="85000"/>
                  </a:schemeClr>
                </a:solidFill>
              </a:rPr>
              <a:t>Github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 publicly)</a:t>
            </a:r>
          </a:p>
          <a:p>
            <a:pPr marL="857250" lvl="0" indent="-8572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Potential users include companies and professionals that use assurance cases in their development processes.</a:t>
            </a:r>
          </a:p>
          <a:p>
            <a:pPr marL="857250" lvl="0" indent="-8572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Projects that this might benefit are mainly security sensitive, like software that deals with financial transactions or government mandated requirements.</a:t>
            </a:r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32" name="Picture 8" descr="Image result for iowa stat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04" y="38690550"/>
            <a:ext cx="6301762" cy="472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458" y="12876346"/>
            <a:ext cx="6932791" cy="45533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871" y="17829361"/>
            <a:ext cx="5737158" cy="3401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4355" y="21630891"/>
            <a:ext cx="7386663" cy="39122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1584" y="26443326"/>
            <a:ext cx="7222665" cy="55434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9759" y="32760947"/>
            <a:ext cx="7215382" cy="38650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792" y="37400163"/>
            <a:ext cx="10858457" cy="573992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475997" y="11479980"/>
            <a:ext cx="6502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</a:rPr>
              <a:t>A Quick Look: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362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Security Assurance Case Design Tool  Team Dec1718 John Koehn, Brandon Huegli, Jordan Lawrence Client/Advisor: Dr. Lotfi  Ben-Othmane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Lawrence, Jordan A</dc:creator>
  <cp:lastModifiedBy>Jordan Lawrence</cp:lastModifiedBy>
  <cp:revision>12</cp:revision>
  <dcterms:created xsi:type="dcterms:W3CDTF">2017-12-03T19:18:50Z</dcterms:created>
  <dcterms:modified xsi:type="dcterms:W3CDTF">2017-12-03T22:57:22Z</dcterms:modified>
</cp:coreProperties>
</file>